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90" r:id="rId7"/>
    <p:sldId id="262" r:id="rId8"/>
    <p:sldId id="272" r:id="rId9"/>
    <p:sldId id="291" r:id="rId10"/>
    <p:sldId id="280" r:id="rId11"/>
    <p:sldId id="292" r:id="rId12"/>
    <p:sldId id="28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F1A6A3D-D554-437E-8EA2-0BFFCBE32598}">
          <p14:sldIdLst>
            <p14:sldId id="256"/>
            <p14:sldId id="257"/>
            <p14:sldId id="258"/>
            <p14:sldId id="259"/>
            <p14:sldId id="260"/>
            <p14:sldId id="290"/>
            <p14:sldId id="262"/>
            <p14:sldId id="272"/>
            <p14:sldId id="291"/>
            <p14:sldId id="280"/>
            <p14:sldId id="292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t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C9040-8563-56E3-7906-17D859C11B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892691"/>
            <a:ext cx="8791575" cy="1636197"/>
          </a:xfrm>
        </p:spPr>
        <p:txBody>
          <a:bodyPr/>
          <a:lstStyle/>
          <a:p>
            <a:r>
              <a:rPr lang="ru-RU" dirty="0"/>
              <a:t>ДИПЛОМНЫЙ ПРОЕКТ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3AA0AA-4ADE-8914-1EB9-47720E11B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3041" y="2843213"/>
            <a:ext cx="7771222" cy="1485900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РАЗРАБОТКА КОПМЛЕКСА ПРИЛОЖЕНИЙ </a:t>
            </a:r>
            <a:endParaRPr 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ru-RU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ДЛЯ ИНТЕРНЕТ МАГАЗИНА ЗООТОВАРОВ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AFF024-67F0-D1B5-1153-D47F49CEB6C7}"/>
              </a:ext>
            </a:extLst>
          </p:cNvPr>
          <p:cNvSpPr txBox="1"/>
          <p:nvPr/>
        </p:nvSpPr>
        <p:spPr>
          <a:xfrm>
            <a:off x="6472238" y="5321210"/>
            <a:ext cx="5243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/>
              <a:t>Выполнила студентка гр. ПВ324</a:t>
            </a:r>
          </a:p>
          <a:p>
            <a:pPr algn="r"/>
            <a:r>
              <a:rPr lang="ru-RU" sz="2400" dirty="0"/>
              <a:t>Юшинова Татьяна Александровна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8224D6C-68E3-D355-5AE9-7AB96F4F9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48" y="2707754"/>
            <a:ext cx="1974030" cy="17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74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56886A-CDEB-2214-D60C-4AF9469E0869}"/>
              </a:ext>
            </a:extLst>
          </p:cNvPr>
          <p:cNvSpPr txBox="1"/>
          <p:nvPr/>
        </p:nvSpPr>
        <p:spPr>
          <a:xfrm>
            <a:off x="2782490" y="264825"/>
            <a:ext cx="66270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rPr>
              <a:t>Структура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zoo-online-store-customer</a:t>
            </a: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5" name="Рисунок 4" descr="Изображение выглядит как текст, снимок экрана, Шрифт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1A448C7-7F67-4552-6B1C-5F12804AC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61" y="1380975"/>
            <a:ext cx="2343477" cy="2152950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D2B7C90-3E1E-1268-03B1-3F358546F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838" y="1380975"/>
            <a:ext cx="1967038" cy="2145859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снимок экрана, программное обеспечение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DB027E3E-1083-EC9E-E819-14E1857A5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717" y="1366687"/>
            <a:ext cx="2333951" cy="3105583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C73BA4A-517C-D675-49A3-9A61B4CEB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9509" y="1380975"/>
            <a:ext cx="1924319" cy="1543265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кст, снимок экрана, программное обеспечение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452B7FC-FD2D-9728-9AFB-E698C9A7D6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9206" y="4058209"/>
            <a:ext cx="2276793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10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еб-страница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4D68943-8E27-6A42-E780-54F463B9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7" y="761584"/>
            <a:ext cx="10936226" cy="59634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A8AB0E-DFD5-4733-F6FF-4EB3A9804804}"/>
              </a:ext>
            </a:extLst>
          </p:cNvPr>
          <p:cNvSpPr txBox="1"/>
          <p:nvPr/>
        </p:nvSpPr>
        <p:spPr>
          <a:xfrm>
            <a:off x="627887" y="132934"/>
            <a:ext cx="10936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ВНЕШНИЙ ВИД ИНТЕРНЕТ МАГАЗИНА ЗООТОВАРОВ</a:t>
            </a:r>
          </a:p>
        </p:txBody>
      </p:sp>
    </p:spTree>
    <p:extLst>
      <p:ext uri="{BB962C8B-B14F-4D97-AF65-F5344CB8AC3E}">
        <p14:creationId xmlns:p14="http://schemas.microsoft.com/office/powerpoint/2010/main" val="2848316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53115B-0135-7023-0E5B-B0E3D42FED10}"/>
              </a:ext>
            </a:extLst>
          </p:cNvPr>
          <p:cNvSpPr txBox="1"/>
          <p:nvPr/>
        </p:nvSpPr>
        <p:spPr>
          <a:xfrm>
            <a:off x="4800325" y="101600"/>
            <a:ext cx="2591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/>
              <a:t>ЗАКЛЮЧЕНИЕ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80884-AC75-834F-A3EB-E6E7BCAFAD08}"/>
              </a:ext>
            </a:extLst>
          </p:cNvPr>
          <p:cNvSpPr txBox="1"/>
          <p:nvPr/>
        </p:nvSpPr>
        <p:spPr>
          <a:xfrm>
            <a:off x="723900" y="825500"/>
            <a:ext cx="107442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 результате проведенной работы были разработаны 3 самостоятельных приложения, которые можно далее развивать и внедрять новые фичи. Можно разработать мобильные приложения для покупателей и администрирования. Все приложения </a:t>
            </a:r>
            <a:r>
              <a:rPr lang="ru-RU" sz="2000" dirty="0" err="1"/>
              <a:t>докеризированы</a:t>
            </a:r>
            <a:r>
              <a:rPr lang="ru-RU" sz="2000" dirty="0"/>
              <a:t> и готовы для деплоя.</a:t>
            </a:r>
          </a:p>
          <a:p>
            <a:r>
              <a:rPr lang="ru-RU" sz="2000" dirty="0"/>
              <a:t>Мною был получен огромный опыт в сфере </a:t>
            </a:r>
            <a:r>
              <a:rPr lang="en-US" sz="2000" dirty="0"/>
              <a:t>frontend </a:t>
            </a:r>
            <a:r>
              <a:rPr lang="ru-RU" sz="2000" dirty="0"/>
              <a:t>и </a:t>
            </a:r>
            <a:r>
              <a:rPr lang="en-US" sz="2000" dirty="0"/>
              <a:t>backend</a:t>
            </a:r>
            <a:r>
              <a:rPr lang="ru-RU" sz="2000" dirty="0"/>
              <a:t> разработки, по</a:t>
            </a:r>
            <a:r>
              <a:rPr lang="en-US" sz="2000" dirty="0"/>
              <a:t> </a:t>
            </a:r>
            <a:r>
              <a:rPr lang="ru-RU" sz="2000" dirty="0"/>
              <a:t>внедрению сторонних сервисов (</a:t>
            </a:r>
            <a:r>
              <a:rPr lang="en-US" sz="2000" dirty="0"/>
              <a:t>Yandex Cloud - storage, Yandex - </a:t>
            </a:r>
            <a:r>
              <a:rPr lang="ru-RU" sz="2000" dirty="0"/>
              <a:t>карты)</a:t>
            </a:r>
            <a:r>
              <a:rPr lang="en-US" sz="2000" dirty="0"/>
              <a:t>. </a:t>
            </a:r>
            <a:r>
              <a:rPr lang="ru-RU" sz="2000" dirty="0"/>
              <a:t>Было сложно, но интересно!</a:t>
            </a:r>
          </a:p>
          <a:p>
            <a:r>
              <a:rPr lang="ru-RU" sz="2000" dirty="0"/>
              <a:t>Что можно еще внедрить: </a:t>
            </a:r>
          </a:p>
          <a:p>
            <a:r>
              <a:rPr lang="ru-RU" sz="2000" dirty="0"/>
              <a:t>1 - Платежная система (Яндекс-</a:t>
            </a:r>
            <a:r>
              <a:rPr lang="en-US" sz="2000" dirty="0"/>
              <a:t>Pay, </a:t>
            </a:r>
            <a:r>
              <a:rPr lang="ru-RU" sz="2000" dirty="0"/>
              <a:t>Ю-касса)</a:t>
            </a:r>
          </a:p>
          <a:p>
            <a:r>
              <a:rPr lang="ru-RU" sz="2000" dirty="0"/>
              <a:t>2 - Система доставок (СДЭК, Яндекс)</a:t>
            </a:r>
          </a:p>
          <a:p>
            <a:r>
              <a:rPr lang="ru-RU" sz="2000" dirty="0"/>
              <a:t>3 - Кэширование данных</a:t>
            </a:r>
          </a:p>
          <a:p>
            <a:r>
              <a:rPr lang="ru-RU" sz="2000" dirty="0"/>
              <a:t>4 </a:t>
            </a:r>
            <a:r>
              <a:rPr lang="en-US" sz="2000" dirty="0"/>
              <a:t>-</a:t>
            </a:r>
            <a:r>
              <a:rPr lang="ru-RU" sz="2000" dirty="0"/>
              <a:t> Логирование</a:t>
            </a:r>
          </a:p>
          <a:p>
            <a:endParaRPr lang="ru-RU" sz="2000" dirty="0"/>
          </a:p>
          <a:p>
            <a:r>
              <a:rPr lang="ru-RU" sz="2000" dirty="0"/>
              <a:t>Ссылка на </a:t>
            </a:r>
            <a:r>
              <a:rPr lang="en-US" sz="2000" dirty="0" err="1"/>
              <a:t>Github</a:t>
            </a:r>
            <a:r>
              <a:rPr lang="en-US" sz="2000" dirty="0"/>
              <a:t>:</a:t>
            </a:r>
          </a:p>
          <a:p>
            <a:r>
              <a:rPr lang="en-US" sz="2000" dirty="0"/>
              <a:t>https://github.com/Yushinova/zoo-store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640704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57ED2-FB45-232A-B93F-40EFE58EF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ЦЕЛЬ: Разработать интернет магазин, применяя освоенный материал в течении всего курса обучения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4F732A-792E-20F9-EA90-D263A42BC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43150"/>
            <a:ext cx="9905999" cy="37718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3000" dirty="0"/>
              <a:t>Задачи:</a:t>
            </a:r>
          </a:p>
          <a:p>
            <a:r>
              <a:rPr lang="ru-RU" dirty="0"/>
              <a:t>Разработать </a:t>
            </a:r>
            <a:r>
              <a:rPr lang="en-US" dirty="0"/>
              <a:t>backend API </a:t>
            </a:r>
            <a:r>
              <a:rPr lang="ru-RU" dirty="0"/>
              <a:t>приложение, которое будет взаимодействовать с базой данных и клиентскими приложениями</a:t>
            </a:r>
          </a:p>
          <a:p>
            <a:r>
              <a:rPr lang="ru-RU" dirty="0"/>
              <a:t>Разработать базу данных, используя различные связи между таблицами</a:t>
            </a:r>
            <a:r>
              <a:rPr lang="en-US" dirty="0"/>
              <a:t>   </a:t>
            </a:r>
            <a:r>
              <a:rPr lang="ru-RU" dirty="0"/>
              <a:t>(</a:t>
            </a:r>
            <a:r>
              <a:rPr lang="en-US" dirty="0"/>
              <a:t>One-To-One, One-to-Many</a:t>
            </a:r>
            <a:r>
              <a:rPr lang="ru-RU" dirty="0"/>
              <a:t>, </a:t>
            </a:r>
            <a:r>
              <a:rPr lang="en-US" dirty="0"/>
              <a:t>Many-to-Many)</a:t>
            </a:r>
          </a:p>
          <a:p>
            <a:r>
              <a:rPr lang="ru-RU" dirty="0"/>
              <a:t>Разработать </a:t>
            </a:r>
            <a:r>
              <a:rPr lang="en-US" dirty="0"/>
              <a:t>frontend</a:t>
            </a:r>
            <a:r>
              <a:rPr lang="ru-RU" dirty="0"/>
              <a:t> приложение для администрирования интернет-магазина</a:t>
            </a:r>
          </a:p>
          <a:p>
            <a:r>
              <a:rPr lang="ru-RU" dirty="0"/>
              <a:t>Разработать </a:t>
            </a:r>
            <a:r>
              <a:rPr lang="en-US" dirty="0"/>
              <a:t>frontend</a:t>
            </a:r>
            <a:r>
              <a:rPr lang="ru-RU" dirty="0"/>
              <a:t> приложение для пользователей интернет-магазина</a:t>
            </a:r>
          </a:p>
          <a:p>
            <a:r>
              <a:rPr lang="ru-RU" dirty="0"/>
              <a:t>Реализовать хранение картинок для проекта в облачном хранилище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169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бъект 2">
            <a:extLst>
              <a:ext uri="{FF2B5EF4-FFF2-40B4-BE49-F238E27FC236}">
                <a16:creationId xmlns:a16="http://schemas.microsoft.com/office/drawing/2014/main" id="{905482C0-97DE-318C-6661-B26DF88BE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738" y="428624"/>
            <a:ext cx="9718673" cy="6257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Оглавление</a:t>
            </a:r>
          </a:p>
          <a:p>
            <a:r>
              <a:rPr lang="ru-RU" dirty="0"/>
              <a:t>1. Стек технологий</a:t>
            </a:r>
          </a:p>
          <a:p>
            <a:r>
              <a:rPr lang="ru-RU" dirty="0"/>
              <a:t>2. Схема таблиц базы данных</a:t>
            </a:r>
          </a:p>
          <a:p>
            <a:r>
              <a:rPr lang="ru-RU" dirty="0"/>
              <a:t>3. </a:t>
            </a:r>
            <a:r>
              <a:rPr lang="en-US" dirty="0"/>
              <a:t>UML – </a:t>
            </a:r>
            <a:r>
              <a:rPr lang="ru-RU" dirty="0"/>
              <a:t>диаграммы классов</a:t>
            </a:r>
            <a:endParaRPr lang="en-US" dirty="0"/>
          </a:p>
          <a:p>
            <a:r>
              <a:rPr lang="en-US" dirty="0"/>
              <a:t>4. </a:t>
            </a:r>
            <a:r>
              <a:rPr lang="ru-RU" dirty="0"/>
              <a:t>Структура проекта </a:t>
            </a:r>
            <a:r>
              <a:rPr lang="en-US" dirty="0"/>
              <a:t>backend</a:t>
            </a:r>
            <a:r>
              <a:rPr lang="ru-RU" dirty="0"/>
              <a:t> </a:t>
            </a:r>
            <a:r>
              <a:rPr lang="en-US" dirty="0"/>
              <a:t>API </a:t>
            </a:r>
            <a:r>
              <a:rPr lang="ru-RU" dirty="0"/>
              <a:t>приложения</a:t>
            </a:r>
          </a:p>
          <a:p>
            <a:r>
              <a:rPr lang="ru-RU" dirty="0"/>
              <a:t>5</a:t>
            </a:r>
            <a:r>
              <a:rPr lang="en-US" dirty="0"/>
              <a:t>. </a:t>
            </a:r>
            <a:r>
              <a:rPr lang="ru-RU" dirty="0"/>
              <a:t>Структура </a:t>
            </a:r>
            <a:r>
              <a:rPr lang="en-US" dirty="0"/>
              <a:t>frontend</a:t>
            </a:r>
            <a:r>
              <a:rPr lang="ru-RU" dirty="0"/>
              <a:t> приложения администратора</a:t>
            </a:r>
          </a:p>
          <a:p>
            <a:r>
              <a:rPr lang="ru-RU" dirty="0"/>
              <a:t>6. Структура </a:t>
            </a:r>
            <a:r>
              <a:rPr lang="en-US" dirty="0"/>
              <a:t>frontend</a:t>
            </a:r>
            <a:r>
              <a:rPr lang="ru-RU" dirty="0"/>
              <a:t> приложения пользователя</a:t>
            </a:r>
          </a:p>
          <a:p>
            <a:r>
              <a:rPr lang="ru-RU" dirty="0"/>
              <a:t>7. 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309019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C93CE6-C2F7-3053-0A9A-9A0FEB4C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Стэк</a:t>
            </a:r>
            <a:r>
              <a:rPr lang="ru-RU" dirty="0"/>
              <a:t> технологий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4BFD68-A361-8BBE-1130-7999E8D51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C# ASP.NET Core 9</a:t>
            </a:r>
          </a:p>
          <a:p>
            <a:r>
              <a:rPr lang="en-US" dirty="0"/>
              <a:t>PostgreSQL</a:t>
            </a:r>
            <a:r>
              <a:rPr lang="ru-RU" dirty="0"/>
              <a:t> (</a:t>
            </a:r>
            <a:r>
              <a:rPr lang="en-US" dirty="0"/>
              <a:t>Entity Framework)</a:t>
            </a:r>
          </a:p>
          <a:p>
            <a:r>
              <a:rPr lang="en-US" sz="2800" dirty="0"/>
              <a:t>Docker</a:t>
            </a:r>
          </a:p>
          <a:p>
            <a:r>
              <a:rPr lang="en-US" sz="2800" dirty="0"/>
              <a:t>Next.js (JavaScript, HTML, CSS)</a:t>
            </a:r>
          </a:p>
          <a:p>
            <a:r>
              <a:rPr lang="en-US" sz="2800" dirty="0"/>
              <a:t>Yandex-cloud storage S3(</a:t>
            </a:r>
            <a:r>
              <a:rPr lang="ru-RU" sz="2800" dirty="0"/>
              <a:t>облачное хранение файлов)</a:t>
            </a:r>
          </a:p>
        </p:txBody>
      </p:sp>
    </p:spTree>
    <p:extLst>
      <p:ext uri="{BB962C8B-B14F-4D97-AF65-F5344CB8AC3E}">
        <p14:creationId xmlns:p14="http://schemas.microsoft.com/office/powerpoint/2010/main" val="761964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A23074-3EA5-EBD3-CCE9-4CBE98A60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624" y="128587"/>
            <a:ext cx="9700752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63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5AE76D-B4F9-EB88-F408-24038CE0A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4300"/>
            <a:ext cx="9905998" cy="414337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UML </a:t>
            </a:r>
            <a:r>
              <a:rPr lang="ru-RU" sz="2800" dirty="0"/>
              <a:t>диаграмма на примере </a:t>
            </a:r>
            <a:r>
              <a:rPr lang="en-US" sz="2800" dirty="0"/>
              <a:t>user &amp; order</a:t>
            </a:r>
            <a:endParaRPr lang="ru-RU" sz="28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EF2A8C-F40E-B9A9-258F-7EE06412D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628650"/>
            <a:ext cx="9801815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43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6D3971-B36C-E095-A4CB-EB5360C43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1475"/>
            <a:ext cx="9905998" cy="657225"/>
          </a:xfrm>
        </p:spPr>
        <p:txBody>
          <a:bodyPr/>
          <a:lstStyle/>
          <a:p>
            <a:pPr algn="ctr"/>
            <a:r>
              <a:rPr lang="ru-RU" dirty="0"/>
              <a:t>Структура проекта </a:t>
            </a:r>
            <a:r>
              <a:rPr lang="en-US" dirty="0" err="1"/>
              <a:t>api</a:t>
            </a:r>
            <a:r>
              <a:rPr lang="en-US" dirty="0"/>
              <a:t> asp.net</a:t>
            </a:r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программное обеспечение, Значок на компьютер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5ED3DA33-744B-6A56-18E7-98ABE0666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06" y="2109606"/>
            <a:ext cx="2210108" cy="2562583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062EA44-7BAC-55F1-269A-3716EF3C5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171" y="2090551"/>
            <a:ext cx="2353003" cy="2600688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снимок экрана, программное обеспечение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3E0D71C-4B73-69A1-4A55-A8213CABA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881" y="1476105"/>
            <a:ext cx="2905530" cy="3829584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B6EA9AE-B12D-23AC-3AB0-4D52E8529A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099" y="1933367"/>
            <a:ext cx="2314898" cy="2915057"/>
          </a:xfrm>
          <a:prstGeom prst="rect">
            <a:avLst/>
          </a:prstGeom>
        </p:spPr>
      </p:pic>
      <p:sp>
        <p:nvSpPr>
          <p:cNvPr id="10" name="Стрелка: вправо 9">
            <a:extLst>
              <a:ext uri="{FF2B5EF4-FFF2-40B4-BE49-F238E27FC236}">
                <a16:creationId xmlns:a16="http://schemas.microsoft.com/office/drawing/2014/main" id="{D4C1285A-B113-7EE9-9744-ED77A9D61129}"/>
              </a:ext>
            </a:extLst>
          </p:cNvPr>
          <p:cNvSpPr/>
          <p:nvPr/>
        </p:nvSpPr>
        <p:spPr>
          <a:xfrm>
            <a:off x="5726015" y="2926526"/>
            <a:ext cx="440700" cy="445047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AB2401-40EB-CF26-D879-182ACCA569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9275" y="2909269"/>
            <a:ext cx="463336" cy="48162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4A8C7E-B5A2-F42C-A578-1CE002D795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717148" y="3701657"/>
            <a:ext cx="440700" cy="48162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228C3DC-3797-12FA-6C01-3556922469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9275" y="3701657"/>
            <a:ext cx="438950" cy="481626"/>
          </a:xfrm>
          <a:prstGeom prst="rect">
            <a:avLst/>
          </a:prstGeom>
        </p:spPr>
      </p:pic>
      <p:sp>
        <p:nvSpPr>
          <p:cNvPr id="15" name="Стрелка: изогнутая влево 14">
            <a:extLst>
              <a:ext uri="{FF2B5EF4-FFF2-40B4-BE49-F238E27FC236}">
                <a16:creationId xmlns:a16="http://schemas.microsoft.com/office/drawing/2014/main" id="{D41CB275-FEA4-AEC5-F3F5-472254CA374D}"/>
              </a:ext>
            </a:extLst>
          </p:cNvPr>
          <p:cNvSpPr/>
          <p:nvPr/>
        </p:nvSpPr>
        <p:spPr>
          <a:xfrm>
            <a:off x="11560094" y="3141875"/>
            <a:ext cx="432100" cy="889000"/>
          </a:xfrm>
          <a:prstGeom prst="curvedLef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746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C1FBEA-882E-4E64-25E9-78FDD1D7CA0E}"/>
              </a:ext>
            </a:extLst>
          </p:cNvPr>
          <p:cNvSpPr txBox="1"/>
          <p:nvPr/>
        </p:nvSpPr>
        <p:spPr>
          <a:xfrm>
            <a:off x="2449116" y="243959"/>
            <a:ext cx="7293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dirty="0"/>
              <a:t>Структура </a:t>
            </a:r>
            <a:r>
              <a:rPr lang="en-US" sz="3200" dirty="0"/>
              <a:t>zoo-online-store-admin</a:t>
            </a:r>
            <a:endParaRPr lang="ru-RU" sz="3200" dirty="0"/>
          </a:p>
        </p:txBody>
      </p:sp>
      <p:pic>
        <p:nvPicPr>
          <p:cNvPr id="5" name="Рисунок 4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5317162-B1D3-A498-5563-0BB1C30D3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18" y="1361906"/>
            <a:ext cx="2438740" cy="2419688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AD52B17-24F3-1BEB-03EC-0338A7EDF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989" y="1590538"/>
            <a:ext cx="2114845" cy="1962424"/>
          </a:xfrm>
          <a:prstGeom prst="rect">
            <a:avLst/>
          </a:prstGeom>
        </p:spPr>
      </p:pic>
      <p:pic>
        <p:nvPicPr>
          <p:cNvPr id="9" name="Рисунок 8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C4E89C9-0645-95CA-10EF-89378ACBF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168" y="1885735"/>
            <a:ext cx="2143424" cy="1543265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AEDFAA1-25D2-1414-82B7-99B3FDCCD5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6685" y="1914314"/>
            <a:ext cx="2191056" cy="1514686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текст, снимок экрана, Шрифт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EAB6F80-2CF1-1C52-423E-DFD828715B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8919" y="4195750"/>
            <a:ext cx="3134162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82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еб-страница, Веб-сай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7BF3EA2-6BE9-62B9-0673-7ABF0FC18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1078262"/>
            <a:ext cx="10801350" cy="5279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455B35-1500-7008-1506-08B3745D66AB}"/>
              </a:ext>
            </a:extLst>
          </p:cNvPr>
          <p:cNvSpPr txBox="1"/>
          <p:nvPr/>
        </p:nvSpPr>
        <p:spPr>
          <a:xfrm>
            <a:off x="695325" y="238453"/>
            <a:ext cx="10801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ВНЕШНИЙ ВИД ПАНЕЛИ УПРАВЛЕНИЯ МАГАЗИНОМ</a:t>
            </a:r>
          </a:p>
        </p:txBody>
      </p:sp>
    </p:spTree>
    <p:extLst>
      <p:ext uri="{BB962C8B-B14F-4D97-AF65-F5344CB8AC3E}">
        <p14:creationId xmlns:p14="http://schemas.microsoft.com/office/powerpoint/2010/main" val="12946675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1083</TotalTime>
  <Words>296</Words>
  <Application>Microsoft Office PowerPoint</Application>
  <PresentationFormat>Широкоэкранный</PresentationFormat>
  <Paragraphs>43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Tw Cen MT</vt:lpstr>
      <vt:lpstr>Контур</vt:lpstr>
      <vt:lpstr>ДИПЛОМНЫЙ ПРОЕКТ</vt:lpstr>
      <vt:lpstr>ЦЕЛЬ: Разработать интернет магазин, применяя освоенный материал в течении всего курса обучения </vt:lpstr>
      <vt:lpstr>Презентация PowerPoint</vt:lpstr>
      <vt:lpstr>Стэк технологий</vt:lpstr>
      <vt:lpstr>Презентация PowerPoint</vt:lpstr>
      <vt:lpstr>UML диаграмма на примере user &amp; order</vt:lpstr>
      <vt:lpstr>Структура проекта api asp.net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Татьяна Юшинова</dc:creator>
  <cp:lastModifiedBy>Татьяна Юшинова</cp:lastModifiedBy>
  <cp:revision>10</cp:revision>
  <dcterms:created xsi:type="dcterms:W3CDTF">2025-11-28T19:46:20Z</dcterms:created>
  <dcterms:modified xsi:type="dcterms:W3CDTF">2026-01-30T17:08:10Z</dcterms:modified>
</cp:coreProperties>
</file>

<file path=docProps/thumbnail.jpeg>
</file>